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92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0B3320-037A-4914-BA48-52D3F067B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35AF16-4780-447C-AA3E-874C3AB17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3028DA-C2DE-41B8-B3C4-A96B8E54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B0B763-E70F-4F4A-8853-4938F6FF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D0E2DE-5318-45D2-BFF0-268EC76B3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67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0D94AB-D945-4A72-B488-EBEE7FE0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BE6131-4697-4443-AD4C-9A85A1F28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3F2FDD-1B58-4C30-A30E-BDF41292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33150A-CF1F-4E05-9086-11779750F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9E8B97-43F6-4E3D-A70D-73819AEA8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54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3D86CE-01FB-4482-93D4-0588C1A89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18673D-02F3-4B33-AAE9-304265D8B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2A79CF-3F02-4473-A37F-4F206E7A1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F1D8D5-0763-4432-B2DD-5153C9A3D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42B1A-6C44-43E1-B0E1-418B0EEE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65C92-C6E6-4488-BCD8-A9E47AF4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8755E1-8F0D-4937-9146-49B92E3DC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B9B0D0-4764-4FF2-B266-FD514B95D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C0FC2B-8F67-4261-956A-258960CC6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24F659-A33D-4C96-8A9A-3D2E4255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4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C8761-42A3-40F9-B3F0-7FC43A3C2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9A496E-FAB9-4E92-A4F9-72477390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B20038-9AA7-48C8-8E95-AEE52843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F18094-5CC4-4DB8-8FD3-10F4C10BE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A5B3EF-C829-4397-9A94-5C43F7704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2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A01ECA-BF3B-40B3-B182-9BEBA1775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1A4B52-069D-4150-BD8D-5B6AA80BB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E9875E-627F-4FFA-91D9-E95D420A2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CF289B-5B7D-487D-83D3-28C08352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316222-0D11-49A2-856E-918621866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3F35F4-811C-4B44-AAF7-83A5F1C9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96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23B8C-7BD4-46D4-9714-87D53A18D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949C30-AEDD-4695-818A-C26E1425D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5FF113-C108-4222-8020-D4D076D63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E66A0AC-1398-4F73-A4F5-9C62CEA005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F2A42BA-3048-42CF-91AF-3206A0BE88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A7112E-0B7A-4CB5-B67B-462E80F54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BBEDED6-EDB3-4486-A25F-539C86DAA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E56557D-8E0F-4973-9C2E-3ADA210FC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22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06E528-3A9C-4F0C-B174-21021DC6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54906FB-6588-448F-B9DC-3DF1F6BB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1109291-9A3C-4F90-BBA3-ACA90E35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14E62A-DE4F-4378-984B-F6F4C1873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72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D55BE69-4B10-4A08-A096-F444BC955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F8EE06A-CE4B-4752-8676-45B71FC8D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26A926-9988-4863-8D51-1814D88A4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670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042A-086D-4131-A970-174A767CC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478CFA-E9AE-4BFF-A83D-F337B5603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A54A73-254F-4474-8BEA-627EC0949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DBF930-5CC8-4F11-A747-62D6FBB6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7070E7-EA53-448D-B975-ED9E2119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F775E2-7156-474F-82B1-ED84ACBC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0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1BE10F-9A25-46D8-B1E4-AA4AB700E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8A1125-9530-49A6-A52E-E6D44BB192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545CFD-92F9-4191-8DB7-7CEBD0D6A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000FFB-D101-4B5C-9B78-373F89669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E5F9E4-767D-43D7-A555-A890F8EB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E4C49E-A3BF-4117-9C53-428BB9E68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8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7D702E3-3BC5-4340-A43C-8F8976861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9B2920-674A-4AD8-AC69-A2AE5FC0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0C3A27-635F-4DCB-B1D0-1D89F8D05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FE7F9F-958B-47C4-A85C-8CB7FC678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9F4387-BBDE-4E0E-B202-ED898CC96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25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FF011D-0807-4B47-A297-EF2773BA4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986" y="1117108"/>
            <a:ext cx="10442028" cy="2387600"/>
          </a:xfrm>
        </p:spPr>
        <p:txBody>
          <a:bodyPr/>
          <a:lstStyle/>
          <a:p>
            <a:r>
              <a:rPr kumimoji="1" lang="ja-JP" altLang="en-US" dirty="0"/>
              <a:t>わたしのイチオシ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292535-E9C0-4145-808B-2F4CF1880F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00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E53580-84D3-42A9-822F-5B49D573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C38AA7-FBD1-4104-A718-A29D5507B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802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3FCBB5-9926-448D-B6F2-0E47823C9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0ECB7F-D3DF-4432-95F0-BF3B6A28B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681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DE4187-96A8-446D-A794-40589EB7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827AC6-700E-45AD-87BA-551F3E221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6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410D1B-66A9-4C6F-921A-3394E720F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8C46C1-8796-48C9-86CB-65183B92D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48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ワイド画面</PresentationFormat>
  <Paragraphs>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わたしのイチオシ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函館に「これがあったら？」</dc:title>
  <dc:creator>山本慶介</dc:creator>
  <cp:lastModifiedBy>山本慶介</cp:lastModifiedBy>
  <cp:revision>2</cp:revision>
  <dcterms:created xsi:type="dcterms:W3CDTF">2026-06-09T13:22:55Z</dcterms:created>
  <dcterms:modified xsi:type="dcterms:W3CDTF">2026-06-09T13:23:27Z</dcterms:modified>
</cp:coreProperties>
</file>